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62" d="100"/>
          <a:sy n="62" d="100"/>
        </p:scale>
        <p:origin x="2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03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98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54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0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3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47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11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7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77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84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3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DE39-A777-9248-97E2-2621761105ED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1F3F4-1D1F-384F-8E7E-1A0275261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6FD711-7D63-534D-9397-2E0BE0F4B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E44F78-5640-FC4B-BE24-98DC682782A3}"/>
              </a:ext>
            </a:extLst>
          </p:cNvPr>
          <p:cNvSpPr txBox="1"/>
          <p:nvPr/>
        </p:nvSpPr>
        <p:spPr>
          <a:xfrm>
            <a:off x="5133108" y="24580"/>
            <a:ext cx="8582891" cy="68334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b="1" i="1" dirty="0"/>
              <a:t>To support </a:t>
            </a:r>
            <a:br>
              <a:rPr lang="en-GB" sz="7200" b="1" i="1" dirty="0"/>
            </a:br>
            <a:r>
              <a:rPr lang="en-GB" sz="7200" b="1" i="1" dirty="0"/>
              <a:t>women’s financial wellbeing, we…</a:t>
            </a:r>
            <a:endParaRPr lang="en-GB" sz="7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F05873-3557-8E45-BBE4-6D7555588F0F}"/>
              </a:ext>
            </a:extLst>
          </p:cNvPr>
          <p:cNvSpPr txBox="1"/>
          <p:nvPr/>
        </p:nvSpPr>
        <p:spPr>
          <a:xfrm>
            <a:off x="5133108" y="6882580"/>
            <a:ext cx="8582891" cy="68088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dirty="0"/>
              <a:t>(Insert action here)</a:t>
            </a:r>
          </a:p>
        </p:txBody>
      </p:sp>
    </p:spTree>
    <p:extLst>
      <p:ext uri="{BB962C8B-B14F-4D97-AF65-F5344CB8AC3E}">
        <p14:creationId xmlns:p14="http://schemas.microsoft.com/office/powerpoint/2010/main" val="69536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6FD711-7D63-534D-9397-2E0BE0F4B2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44238A-1017-AC44-9BFF-F3E2EE047804}"/>
              </a:ext>
            </a:extLst>
          </p:cNvPr>
          <p:cNvSpPr txBox="1"/>
          <p:nvPr/>
        </p:nvSpPr>
        <p:spPr>
          <a:xfrm>
            <a:off x="5133108" y="24580"/>
            <a:ext cx="8582891" cy="68334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b="1" i="1" dirty="0"/>
              <a:t>To support </a:t>
            </a:r>
            <a:br>
              <a:rPr lang="en-GB" sz="7200" b="1" i="1" dirty="0"/>
            </a:br>
            <a:r>
              <a:rPr lang="en-GB" sz="7200" b="1" i="1" dirty="0"/>
              <a:t>women’s financial wellbeing, we…</a:t>
            </a:r>
            <a:endParaRPr lang="en-GB" sz="7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30412D-561D-704D-B120-74E687C38528}"/>
              </a:ext>
            </a:extLst>
          </p:cNvPr>
          <p:cNvSpPr txBox="1"/>
          <p:nvPr/>
        </p:nvSpPr>
        <p:spPr>
          <a:xfrm>
            <a:off x="5133108" y="6882580"/>
            <a:ext cx="8582891" cy="68088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dirty="0"/>
              <a:t>(Insert action here)</a:t>
            </a:r>
          </a:p>
        </p:txBody>
      </p:sp>
    </p:spTree>
    <p:extLst>
      <p:ext uri="{BB962C8B-B14F-4D97-AF65-F5344CB8AC3E}">
        <p14:creationId xmlns:p14="http://schemas.microsoft.com/office/powerpoint/2010/main" val="207660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6FD711-7D63-534D-9397-2E0BE0F4B2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9734C4-6E31-2445-9B9C-8F87BB62D765}"/>
              </a:ext>
            </a:extLst>
          </p:cNvPr>
          <p:cNvSpPr txBox="1"/>
          <p:nvPr/>
        </p:nvSpPr>
        <p:spPr>
          <a:xfrm>
            <a:off x="5133108" y="24580"/>
            <a:ext cx="8582891" cy="68334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b="1" i="1" dirty="0"/>
              <a:t>To support </a:t>
            </a:r>
            <a:br>
              <a:rPr lang="en-GB" sz="7200" b="1" i="1" dirty="0"/>
            </a:br>
            <a:r>
              <a:rPr lang="en-GB" sz="7200" b="1" i="1" dirty="0"/>
              <a:t>women’s financial wellbeing, we…</a:t>
            </a:r>
            <a:endParaRPr lang="en-GB" sz="7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66513B-12D0-2044-B6E7-C5F302A47AB3}"/>
              </a:ext>
            </a:extLst>
          </p:cNvPr>
          <p:cNvSpPr txBox="1"/>
          <p:nvPr/>
        </p:nvSpPr>
        <p:spPr>
          <a:xfrm>
            <a:off x="5133108" y="6882580"/>
            <a:ext cx="8582891" cy="68088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dirty="0"/>
              <a:t>(Insert action here)</a:t>
            </a:r>
          </a:p>
        </p:txBody>
      </p:sp>
    </p:spTree>
    <p:extLst>
      <p:ext uri="{BB962C8B-B14F-4D97-AF65-F5344CB8AC3E}">
        <p14:creationId xmlns:p14="http://schemas.microsoft.com/office/powerpoint/2010/main" val="344488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6FD711-7D63-534D-9397-2E0BE0F4B2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D5460A-BDDC-024C-B0BE-F22D5079C6A7}"/>
              </a:ext>
            </a:extLst>
          </p:cNvPr>
          <p:cNvSpPr txBox="1"/>
          <p:nvPr/>
        </p:nvSpPr>
        <p:spPr>
          <a:xfrm>
            <a:off x="5133108" y="24580"/>
            <a:ext cx="8582891" cy="68334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b="1" i="1" dirty="0"/>
              <a:t>To support </a:t>
            </a:r>
            <a:br>
              <a:rPr lang="en-GB" sz="7200" b="1" i="1" dirty="0"/>
            </a:br>
            <a:r>
              <a:rPr lang="en-GB" sz="7200" b="1" i="1" dirty="0"/>
              <a:t>women’s financial wellbeing, we…</a:t>
            </a:r>
            <a:endParaRPr lang="en-GB" sz="7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ED633E-253B-FC41-AD8A-3D92E868C27B}"/>
              </a:ext>
            </a:extLst>
          </p:cNvPr>
          <p:cNvSpPr txBox="1"/>
          <p:nvPr/>
        </p:nvSpPr>
        <p:spPr>
          <a:xfrm>
            <a:off x="5133108" y="6882580"/>
            <a:ext cx="8582891" cy="68088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dirty="0"/>
              <a:t>(Insert action here)</a:t>
            </a:r>
          </a:p>
        </p:txBody>
      </p:sp>
    </p:spTree>
    <p:extLst>
      <p:ext uri="{BB962C8B-B14F-4D97-AF65-F5344CB8AC3E}">
        <p14:creationId xmlns:p14="http://schemas.microsoft.com/office/powerpoint/2010/main" val="201150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56</Words>
  <Application>Microsoft Macintosh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Clerke</dc:creator>
  <cp:lastModifiedBy>Tim Clerke</cp:lastModifiedBy>
  <cp:revision>1</cp:revision>
  <dcterms:created xsi:type="dcterms:W3CDTF">2022-04-11T00:37:06Z</dcterms:created>
  <dcterms:modified xsi:type="dcterms:W3CDTF">2022-04-11T00:40:41Z</dcterms:modified>
</cp:coreProperties>
</file>